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548640"/>
            <a:ext cx="4114800" cy="4114800"/>
          </a:xfrm>
          <a:prstGeom prst="ellipse">
            <a:avLst/>
          </a:prstGeom>
          <a:solidFill>
            <a:srgbClr val="C9A84C">
              <a:alpha val="18000"/>
            </a:srgbClr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2560320"/>
            <a:ext cx="2926080" cy="2926080"/>
          </a:xfrm>
          <a:prstGeom prst="ellipse">
            <a:avLst/>
          </a:prstGeom>
          <a:solidFill>
            <a:srgbClr val="B5451B">
              <a:alpha val="12000"/>
            </a:srgbClr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229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 AFRICAINE PREMIUM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02920" y="128016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AfriStyle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502920" y="278892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Vêtements &amp; Accessoires Africains</a:t>
            </a:r>
            <a:endParaRPr lang="en-US" sz="18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Homme et Femme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02920" y="3840480"/>
            <a:ext cx="2377440" cy="457200"/>
          </a:xfrm>
          <a:prstGeom prst="rect">
            <a:avLst>
              <a:gd name="adj" fmla="val 10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8404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www.afristyle.com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Notre Présence Digitale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078992"/>
            <a:ext cx="18288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371600"/>
            <a:ext cx="402336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73152" cy="1645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536192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📸 Instagram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94360" y="19659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@afristyle_officiel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22860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Lookbooks, nouvelles collections &amp; inspiration mode africaine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371600"/>
            <a:ext cx="402336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371600"/>
            <a:ext cx="73152" cy="1645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1536192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📘 Facebook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4983480" y="19659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AfriStyle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983480" y="22860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Actualités, promotions et communauté de passionnés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246120"/>
            <a:ext cx="402336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246120"/>
            <a:ext cx="73152" cy="1645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3410712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🎵 TikTok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94360" y="384048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@afristyle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94360" y="41605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Vidéos de style, unboxing et coulisses de la marque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3246120"/>
            <a:ext cx="402336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3246120"/>
            <a:ext cx="73152" cy="1645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83480" y="3410712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Newsletter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983480" y="384048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afristyle.com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983480" y="41605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Offres exclusives et alertes nouvelles collections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914400"/>
            <a:ext cx="4572000" cy="4572000"/>
          </a:xfrm>
          <a:prstGeom prst="ellipse">
            <a:avLst/>
          </a:prstGeom>
          <a:solidFill>
            <a:srgbClr val="C9A84C">
              <a:alpha val="8000"/>
            </a:srgbClr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Nos Objectifs 2025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64592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3931920" cy="150876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5087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📦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371600" y="14630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1 000+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71600" y="21488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Commandes traitées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3931920" cy="150876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37760" y="15087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🆕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669280" y="14630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50+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669280" y="21488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Nouveaux articles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200400"/>
            <a:ext cx="3931920" cy="150876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" y="33375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👥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371600" y="32918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10 000+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371600" y="39776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Abonnés réseaux sociaux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754880" y="3200400"/>
            <a:ext cx="3931920" cy="150876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937760" y="33375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🏆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5669280" y="329184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5⭐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669280" y="397764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client moyenne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5486400" cy="5486400"/>
          </a:xfrm>
          <a:prstGeom prst="ellipse">
            <a:avLst/>
          </a:prstGeom>
          <a:solidFill>
            <a:srgbClr val="C9A84C">
              <a:alpha val="12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1371600"/>
            <a:ext cx="4572000" cy="4572000"/>
          </a:xfrm>
          <a:prstGeom prst="ellipse">
            <a:avLst/>
          </a:prstGeom>
          <a:solidFill>
            <a:srgbClr val="B5451B">
              <a:alpha val="12000"/>
            </a:srgbClr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548640"/>
            <a:ext cx="7863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Rejoignez la communauté</a:t>
            </a:r>
            <a:endParaRPr lang="en-US" sz="4000" dirty="0"/>
          </a:p>
          <a:p>
            <a:pPr algn="ctr" indent="0" marL="0">
              <a:lnSpc>
                <a:spcPct val="12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AfriStyle dès aujourd'hui !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3474720" y="2423160"/>
            <a:ext cx="219456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6060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Découvrez l'élégance africaine comme jamais auparavant.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2286000" y="3383280"/>
            <a:ext cx="2194560" cy="640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0" y="338328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Visiter la boutique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3383280"/>
            <a:ext cx="2194560" cy="640080"/>
          </a:xfrm>
          <a:prstGeom prst="rect">
            <a:avLst/>
          </a:prstGeom>
          <a:solidFill>
            <a:srgbClr val="1A1A2E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63440" y="338328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Nous contacter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F0F1E"/>
          </a:solidFill>
          <a:ln w="12700">
            <a:solidFill>
              <a:srgbClr val="0F0F1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www.afristyle.com  |  @afristyle_officiel  |  Mode Africaine Premium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64592"/>
            <a:ext cx="109728" cy="49789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411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 sommes-nous 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164592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34440"/>
            <a:ext cx="5029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AfriStyle est une boutique Shopify dédiée à la mode africaine authentique. Nous proposons une sélection soignée de vêtements et d'accessoires inspirés des traditions et des cultures africaines, revisités avec une touche moderne.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3017520"/>
            <a:ext cx="2606040" cy="1737360"/>
          </a:xfrm>
          <a:prstGeom prst="rect">
            <a:avLst/>
          </a:prstGeom>
          <a:solidFill>
            <a:srgbClr val="FFFFFF"/>
          </a:solidFill>
          <a:ln w="10160">
            <a:solidFill>
              <a:srgbClr val="E0D8C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3017520"/>
            <a:ext cx="260604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15468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Authenticité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6118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créations fidèles aux cultures africaines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3017520"/>
            <a:ext cx="2606040" cy="1737360"/>
          </a:xfrm>
          <a:prstGeom prst="rect">
            <a:avLst/>
          </a:prstGeom>
          <a:solidFill>
            <a:srgbClr val="FFFFFF"/>
          </a:solidFill>
          <a:ln w="10160">
            <a:solidFill>
              <a:srgbClr val="E0D8C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3017520"/>
            <a:ext cx="260604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315468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✨  Qualité Premium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36118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Matières nobles sélectionnées avec soin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35040" y="3017520"/>
            <a:ext cx="2606040" cy="1737360"/>
          </a:xfrm>
          <a:prstGeom prst="rect">
            <a:avLst/>
          </a:prstGeom>
          <a:solidFill>
            <a:srgbClr val="FFFFFF"/>
          </a:solidFill>
          <a:ln w="10160">
            <a:solidFill>
              <a:srgbClr val="E0D8C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35040" y="3017520"/>
            <a:ext cx="260604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315468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🚚  Livraison Rapide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172200" y="361188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Expédition mondiale via Shopify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C9A84C">
              <a:alpha val="10000"/>
            </a:srgbClr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B5451B">
              <a:alpha val="10000"/>
            </a:srgbClr>
          </a:solidFill>
          <a:ln w="6350">
            <a:solidFill>
              <a:srgbClr val="B545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5029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Notre Vision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3749040" y="1280160"/>
            <a:ext cx="164592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554480"/>
            <a:ext cx="7315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200" i="1" dirty="0">
                <a:solidFill>
                  <a:srgbClr val="E8D5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"Rendre la mode africaine accessible à tous,</a:t>
            </a:r>
            <a:endParaRPr lang="en-US" sz="22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2200" i="1" dirty="0">
                <a:solidFill>
                  <a:srgbClr val="E8D5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partout dans le monde — avec fierté, style</a:t>
            </a:r>
            <a:endParaRPr lang="en-US" sz="22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2200" i="1" dirty="0">
                <a:solidFill>
                  <a:srgbClr val="E8D5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 authenticité."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3429000"/>
            <a:ext cx="1920240" cy="1371600"/>
          </a:xfrm>
          <a:prstGeom prst="rect">
            <a:avLst/>
          </a:prstGeom>
          <a:solidFill>
            <a:srgbClr val="C9A84C">
              <a:alpha val="12000"/>
            </a:srgbClr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52044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500+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57200" y="4160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Articles disponibles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06040" y="3429000"/>
            <a:ext cx="1920240" cy="1371600"/>
          </a:xfrm>
          <a:prstGeom prst="rect">
            <a:avLst/>
          </a:prstGeom>
          <a:solidFill>
            <a:srgbClr val="C9A84C">
              <a:alpha val="12000"/>
            </a:srgbClr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06040" y="352044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2606040" y="4160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Collections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(Homme &amp; Femme)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3429000"/>
            <a:ext cx="1920240" cy="1371600"/>
          </a:xfrm>
          <a:prstGeom prst="rect">
            <a:avLst/>
          </a:prstGeom>
          <a:solidFill>
            <a:srgbClr val="C9A84C">
              <a:alpha val="12000"/>
            </a:srgbClr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352044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754880" y="4160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Paiement sécurisé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03720" y="3429000"/>
            <a:ext cx="1920240" cy="1371600"/>
          </a:xfrm>
          <a:prstGeom prst="rect">
            <a:avLst/>
          </a:prstGeom>
          <a:solidFill>
            <a:srgbClr val="C9A84C">
              <a:alpha val="12000"/>
            </a:srgbClr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03720" y="352044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24/7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903720" y="41605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Boutique en ligne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Collection Femme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78992"/>
            <a:ext cx="1828800" cy="64008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25880"/>
            <a:ext cx="2606040" cy="3429000"/>
          </a:xfrm>
          <a:prstGeom prst="rect">
            <a:avLst/>
          </a:prstGeom>
          <a:solidFill>
            <a:srgbClr val="FFFFFF"/>
          </a:solidFill>
          <a:ln w="10160">
            <a:solidFill>
              <a:srgbClr val="E5DD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25880"/>
            <a:ext cx="2606040" cy="502920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👗 Robes &amp; Boubous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" y="201168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Robes wax imprimées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" y="265176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Boubous brodés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21792" y="329184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4980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Robes de cérémonie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91840" y="1325880"/>
            <a:ext cx="2606040" cy="3429000"/>
          </a:xfrm>
          <a:prstGeom prst="rect">
            <a:avLst/>
          </a:prstGeom>
          <a:solidFill>
            <a:srgbClr val="FFFFFF"/>
          </a:solidFill>
          <a:ln w="10160">
            <a:solidFill>
              <a:srgbClr val="E5DD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91840" y="1325880"/>
            <a:ext cx="2606040" cy="502920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0156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👒 Accessoires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456432" y="201168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8444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Turbans &amp; headwraps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456432" y="265176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8444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Bijoux ethniques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456432" y="329184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8444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Sacs en raphia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126480" y="1325880"/>
            <a:ext cx="2606040" cy="3429000"/>
          </a:xfrm>
          <a:prstGeom prst="rect">
            <a:avLst/>
          </a:prstGeom>
          <a:solidFill>
            <a:srgbClr val="FFFFFF"/>
          </a:solidFill>
          <a:ln w="10160">
            <a:solidFill>
              <a:srgbClr val="E5DD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26480" y="1325880"/>
            <a:ext cx="2606040" cy="502920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3620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👘 Tenues Modernes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291072" y="201168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1908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Combinaisons wax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291072" y="265176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Tops africains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291072" y="3291840"/>
            <a:ext cx="54864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1908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Jupes à motifs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Collection Homme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78992"/>
            <a:ext cx="18288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25880"/>
            <a:ext cx="2606040" cy="3429000"/>
          </a:xfrm>
          <a:prstGeom prst="rect">
            <a:avLst/>
          </a:prstGeom>
          <a:solidFill>
            <a:srgbClr val="1E2340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25880"/>
            <a:ext cx="26060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👔 Chemises &amp; Tuniques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" y="201168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Chemises Dashiki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" y="265176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Tuniques brodées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21792" y="329184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4980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Chemises à motifs wax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291840" y="1325880"/>
            <a:ext cx="2606040" cy="3429000"/>
          </a:xfrm>
          <a:prstGeom prst="rect">
            <a:avLst/>
          </a:prstGeom>
          <a:solidFill>
            <a:srgbClr val="1E2340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91840" y="1325880"/>
            <a:ext cx="26060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0156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👖 Pantalons &amp; Ensembles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456432" y="201168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8444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Ensembles 2 pièces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456432" y="265176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8444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Pantalons bogolans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456432" y="329184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58444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Complets cérémonie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126480" y="1325880"/>
            <a:ext cx="2606040" cy="3429000"/>
          </a:xfrm>
          <a:prstGeom prst="rect">
            <a:avLst/>
          </a:prstGeom>
          <a:solidFill>
            <a:srgbClr val="1E2340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26480" y="1325880"/>
            <a:ext cx="2606040" cy="5029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36208" y="1325880"/>
            <a:ext cx="238658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🎩 Accessoires Homme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291072" y="201168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19088" y="192024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Kufis &amp; chapeaux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291072" y="265176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56032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Ceintures tressées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6291072" y="3291840"/>
            <a:ext cx="54864" cy="54864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19088" y="3200400"/>
            <a:ext cx="2148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Sandales artisanales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Pourquoi choisir AfriStyle 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14630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Design Exclusif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" y="18745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pièce est sélectionnée pour son unicité et son authenticité culturelle africaine.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91840" y="13258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29000" y="14630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💳 Paiement Sécurisé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429000" y="18745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Shopify garantit 100% de sécurité sur toutes vos transactions en ligne.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26480" y="13258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63640" y="14630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Livraison Mondiale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263640" y="18745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Nous expédions vos commandes partout dans le monde rapidement.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1546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94360" y="32918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Retours Faciles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94360" y="37033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jours pour retourner votre article sans questions posées.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91840" y="31546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429000" y="32918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Boutique Mobile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29000" y="37033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Shopping optimal sur mobile, tablette et ordinateur grâce à Shopify.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126480" y="3154680"/>
            <a:ext cx="2606040" cy="1600200"/>
          </a:xfrm>
          <a:prstGeom prst="rect">
            <a:avLst/>
          </a:prstGeom>
          <a:solidFill>
            <a:srgbClr val="FFFFFF"/>
          </a:solidFill>
          <a:ln w="10160">
            <a:solidFill>
              <a:srgbClr val="DEDED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263640" y="3291840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Service Client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263640" y="3703320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équipe dédiée disponible pour vous accompagner à chaque étape.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0F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914400"/>
            <a:ext cx="5486400" cy="5486400"/>
          </a:xfrm>
          <a:prstGeom prst="ellipse">
            <a:avLst/>
          </a:prstGeom>
          <a:solidFill>
            <a:srgbClr val="C9A84C">
              <a:alpha val="7000"/>
            </a:srgbClr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Propulsé par Shopify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164592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7160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AfriStyle est bâti sur Shopify, la plateforme e-commerce #1 au monde.</a:t>
            </a:r>
            <a:endParaRPr lang="en-US" sz="15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bénéficiez d'une expérience d'achat fluide, sécurisée et agréable.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Checkout rapide en 1 clic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846320" y="26060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Paiement Apple Pay / Google Pay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26440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Suivi de commande en temps réel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46320" y="326440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Interface optimisée mobile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922776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SSL &amp; protection des données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3922776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Multi-devises &amp; multi-langues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ça marche 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1143000" y="2606040"/>
            <a:ext cx="6949440" cy="0"/>
          </a:xfrm>
          <a:prstGeom prst="line">
            <a:avLst/>
          </a:prstGeom>
          <a:noFill/>
          <a:ln w="25400">
            <a:solidFill>
              <a:srgbClr val="C9A84C"/>
            </a:solidFill>
            <a:prstDash val="dash"/>
          </a:ln>
        </p:spPr>
      </p:sp>
      <p:sp>
        <p:nvSpPr>
          <p:cNvPr id="5" name="Shape 3"/>
          <p:cNvSpPr/>
          <p:nvPr/>
        </p:nvSpPr>
        <p:spPr>
          <a:xfrm>
            <a:off x="868680" y="2194560"/>
            <a:ext cx="822960" cy="822960"/>
          </a:xfrm>
          <a:prstGeom prst="ellipse">
            <a:avLst/>
          </a:prstGeom>
          <a:solidFill>
            <a:srgbClr val="1A1A2E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3200400"/>
            <a:ext cx="182880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32918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Découvrez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7490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Parcourez nos collections femme &amp; homme sur AfriStyle.com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731520"/>
            <a:ext cx="1828800" cy="1188720"/>
          </a:xfrm>
          <a:prstGeom prst="rect">
            <a:avLst/>
          </a:prstGeom>
          <a:solidFill>
            <a:srgbClr val="1A1A2E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822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01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971800" y="2194560"/>
            <a:ext cx="822960" cy="822960"/>
          </a:xfrm>
          <a:prstGeom prst="ellipse">
            <a:avLst/>
          </a:prstGeom>
          <a:solidFill>
            <a:srgbClr val="1A1A2E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7180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560320" y="3200400"/>
            <a:ext cx="182880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651760" y="32918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Choisissez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651760" y="37490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Sélectionnez votre article, la taille et la couleur désirées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074920" y="2194560"/>
            <a:ext cx="822960" cy="822960"/>
          </a:xfrm>
          <a:prstGeom prst="ellipse">
            <a:avLst/>
          </a:prstGeom>
          <a:solidFill>
            <a:srgbClr val="1A1A2E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7492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663440" y="3200400"/>
            <a:ext cx="182880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54880" y="32918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Commandez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54880" y="37490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Ajoutez au panier et passez commande en toute sécurité via Shopify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63440" y="731520"/>
            <a:ext cx="1828800" cy="1188720"/>
          </a:xfrm>
          <a:prstGeom prst="rect">
            <a:avLst/>
          </a:prstGeom>
          <a:solidFill>
            <a:srgbClr val="1A1A2E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754880" y="822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03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7178040" y="2194560"/>
            <a:ext cx="822960" cy="822960"/>
          </a:xfrm>
          <a:prstGeom prst="ellipse">
            <a:avLst/>
          </a:prstGeom>
          <a:solidFill>
            <a:srgbClr val="1A1A2E"/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17804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766560" y="3200400"/>
            <a:ext cx="1828800" cy="16459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5C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858000" y="32918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Recevez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858000" y="37490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commande est expédiée et livrée directement chez vous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B5451B"/>
          </a:solidFill>
          <a:ln w="12700">
            <a:solidFill>
              <a:srgbClr val="B545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8404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Ils nous font confiance ❤️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078992"/>
            <a:ext cx="18288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280160"/>
            <a:ext cx="2697480" cy="352044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8016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4173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02920" y="1920240"/>
            <a:ext cx="2423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articles magnifiques, la qualité est au rendez-vous ! Je recommande AfriStyle à toutes mes amies."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35204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⭐⭐⭐⭐⭐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8862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Fatou D. — Paris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46120" y="1280160"/>
            <a:ext cx="2697480" cy="352044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28016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83280" y="14173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383280" y="1920240"/>
            <a:ext cx="2423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"Livraison rapide et emballage soigné. Le boubou est exactement comme sur les photos, superbe !"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383280" y="35204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⭐⭐⭐⭐⭐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383280" y="38862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Kofi A. — Lyon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126480" y="1280160"/>
            <a:ext cx="2697480" cy="3520440"/>
          </a:xfrm>
          <a:prstGeom prst="rect">
            <a:avLst/>
          </a:prstGeom>
          <a:solidFill>
            <a:srgbClr val="1C2444"/>
          </a:solidFill>
          <a:ln w="1016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1280160"/>
            <a:ext cx="269748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63640" y="14173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❝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6263640" y="1920240"/>
            <a:ext cx="2423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E8D5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"J'adore le concept ! Enfin une boutique qui valorise la mode africaine avec classe et modernité."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63640" y="35204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⭐⭐⭐⭐⭐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263640" y="388620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Aminata S. — Bruxelles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AfriStyle - Mode Africaine</dc:title>
  <dc:subject>PptxGenJS Presentation</dc:subject>
  <dc:creator>PptxGenJS</dc:creator>
  <cp:lastModifiedBy>PptxGenJS</cp:lastModifiedBy>
  <cp:revision>1</cp:revision>
  <dcterms:created xsi:type="dcterms:W3CDTF">2026-02-17T09:03:09Z</dcterms:created>
  <dcterms:modified xsi:type="dcterms:W3CDTF">2026-02-17T09:03:09Z</dcterms:modified>
</cp:coreProperties>
</file>