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Projet Morpion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Application Java Swing</a:t>
            </a:r>
          </a:p>
          <a:p>
            <a:r>
              <a:t>Projet pédagogique</a:t>
            </a:r>
          </a:p>
          <a:p>
            <a:r>
              <a:t>Auteur : Youma Drame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Projet complet</a:t>
            </a:r>
          </a:p>
          <a:p>
            <a:r>
              <a:t>Bonne base en Java</a:t>
            </a:r>
          </a:p>
          <a:p>
            <a:r>
              <a:t>Améliorations possibles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Contexte du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Projet réalisé en Java</a:t>
            </a:r>
          </a:p>
          <a:p>
            <a:r>
              <a:t>Objectif : créer un jeu de morpion fonctionnel</a:t>
            </a:r>
          </a:p>
          <a:p>
            <a:r>
              <a:t>Niveau débutant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Objectifs du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Comprendre Java Swing</a:t>
            </a:r>
          </a:p>
          <a:p>
            <a:r>
              <a:t>Gérer les événements</a:t>
            </a:r>
          </a:p>
          <a:p>
            <a:r>
              <a:t>Créer une logique de jeu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Technologies utilisées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Langage : Java</a:t>
            </a:r>
          </a:p>
          <a:p>
            <a:r>
              <a:t>Interface graphique : Swing</a:t>
            </a:r>
          </a:p>
          <a:p>
            <a:r>
              <a:t>IDE : NetBeans / Eclipse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Interface graphique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Fenêtre principale</a:t>
            </a:r>
          </a:p>
          <a:p>
            <a:r>
              <a:t>Grille 3x3</a:t>
            </a:r>
          </a:p>
          <a:p>
            <a:r>
              <a:t>Boutons de contrôle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Fonctionnalités principales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Deux joueurs</a:t>
            </a:r>
          </a:p>
          <a:p>
            <a:r>
              <a:t>Mode contre IA</a:t>
            </a:r>
          </a:p>
          <a:p>
            <a:r>
              <a:t>Affichage du tour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Détection de victoire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Vérification des lignes</a:t>
            </a:r>
          </a:p>
          <a:p>
            <a:r>
              <a:t>Colonnes et diagonales</a:t>
            </a:r>
          </a:p>
          <a:p>
            <a:r>
              <a:t>Message de victoire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Gestion du jeu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Match nul</a:t>
            </a:r>
          </a:p>
          <a:p>
            <a:r>
              <a:t>Blocage après victoire</a:t>
            </a:r>
          </a:p>
          <a:p>
            <a:r>
              <a:t>Bouton rejouer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Sauvegarde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Bouton Save</a:t>
            </a:r>
          </a:p>
          <a:p>
            <a:r>
              <a:t>Affiche l'état du jeu</a:t>
            </a:r>
          </a:p>
          <a:p>
            <a:r>
              <a:t>Dans une zone texte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